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 b="def" i="def"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7" name="Shape 10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 txBox="1"/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pPr/>
            <a:r>
              <a:t>Title Text</a:t>
            </a:r>
          </a:p>
        </p:txBody>
      </p:sp>
      <p:sp>
        <p:nvSpPr>
          <p:cNvPr id="92" name="Body Level One…"/>
          <p:cNvSpPr txBox="1"/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Google Shape;23;p15"/>
          <p:cNvSpPr txBox="1"/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36;p19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Google Shape;39;p19"/>
          <p:cNvSpPr txBox="1"/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54;p1" descr="Google Shape;54;p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7049" y="-374151"/>
            <a:ext cx="6396782" cy="57997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98;p10"/>
          <p:cNvSpPr txBox="1"/>
          <p:nvPr>
            <p:ph type="title"/>
          </p:nvPr>
        </p:nvSpPr>
        <p:spPr>
          <a:xfrm>
            <a:off x="311699" y="915200"/>
            <a:ext cx="8520602" cy="572701"/>
          </a:xfrm>
          <a:prstGeom prst="rect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lin ang="5400012"/>
          </a:gradFill>
        </p:spPr>
        <p:txBody>
          <a:bodyPr/>
          <a:lstStyle>
            <a:lvl1pPr algn="ctr" defTabSz="877823">
              <a:defRPr sz="2688"/>
            </a:lvl1pPr>
          </a:lstStyle>
          <a:p>
            <a:pPr/>
            <a:r>
              <a:t>THANK YOU</a:t>
            </a:r>
          </a:p>
        </p:txBody>
      </p:sp>
      <p:sp>
        <p:nvSpPr>
          <p:cNvPr id="128" name="Google Shape;99;p10"/>
          <p:cNvSpPr txBox="1"/>
          <p:nvPr>
            <p:ph type="body" idx="1"/>
          </p:nvPr>
        </p:nvSpPr>
        <p:spPr>
          <a:xfrm>
            <a:off x="311699" y="1622649"/>
            <a:ext cx="8520602" cy="3416401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1700" u="sng">
                <a:solidFill>
                  <a:srgbClr val="000000"/>
                </a:solidFill>
              </a:defRPr>
            </a:pPr>
            <a:r>
              <a:t>Presented By:</a:t>
            </a:r>
          </a:p>
          <a:p>
            <a:pPr marL="0" indent="0" algn="ctr">
              <a:spcBef>
                <a:spcPts val="1600"/>
              </a:spcBef>
              <a:buSzTx/>
              <a:buNone/>
              <a:defRPr sz="1900">
                <a:latin typeface="Merriweather"/>
                <a:ea typeface="Merriweather"/>
                <a:cs typeface="Merriweather"/>
                <a:sym typeface="Merriweather"/>
              </a:defRPr>
            </a:pPr>
            <a:r>
              <a:t>Umang Kamdar</a:t>
            </a:r>
          </a:p>
          <a:p>
            <a:pPr marL="0" indent="0" algn="ctr">
              <a:spcBef>
                <a:spcPts val="1600"/>
              </a:spcBef>
              <a:buSzTx/>
              <a:buNone/>
              <a:defRPr sz="1900">
                <a:latin typeface="Merriweather"/>
                <a:ea typeface="Merriweather"/>
                <a:cs typeface="Merriweather"/>
                <a:sym typeface="Merriweather"/>
              </a:defRPr>
            </a:pPr>
            <a:r>
              <a:t>Jainesh Patel</a:t>
            </a:r>
          </a:p>
          <a:p>
            <a:pPr marL="0" indent="0" algn="ctr">
              <a:spcBef>
                <a:spcPts val="1600"/>
              </a:spcBef>
              <a:buSzTx/>
              <a:buNone/>
              <a:defRPr sz="1900">
                <a:latin typeface="Merriweather"/>
                <a:ea typeface="Merriweather"/>
                <a:cs typeface="Merriweather"/>
                <a:sym typeface="Merriweather"/>
              </a:defRPr>
            </a:pPr>
            <a:r>
              <a:t>Vatsal Patel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59;p2" descr="Google Shape;59;p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9125" y="-434350"/>
            <a:ext cx="7308475" cy="55214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64;p3" descr="Google Shape;64;p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5525" y="152400"/>
            <a:ext cx="8331025" cy="4838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69;p4" descr="Google Shape;69;p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8450" y="90299"/>
            <a:ext cx="8049825" cy="48387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74;p5" descr="Google Shape;74;p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400" y="152400"/>
            <a:ext cx="8365857" cy="4838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79;p6" descr="Google Shape;79;p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599" y="-54475"/>
            <a:ext cx="8244249" cy="5143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84;p7" descr="Google Shape;84;p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637" y="38945"/>
            <a:ext cx="9006726" cy="50656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89;p8" descr="Google Shape;89;p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63" y="164924"/>
            <a:ext cx="9088673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NOMA_S11_VIDEO.mp4" descr="NOMA_S11_VIDEO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867000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